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5" r:id="rId3"/>
  </p:sldMasterIdLst>
  <p:notesMasterIdLst>
    <p:notesMasterId r:id="rId9"/>
  </p:notesMasterIdLst>
  <p:handoutMasterIdLst>
    <p:handoutMasterId r:id="rId10"/>
  </p:handoutMasterIdLst>
  <p:sldIdLst>
    <p:sldId id="265" r:id="rId4"/>
    <p:sldId id="264" r:id="rId5"/>
    <p:sldId id="263" r:id="rId6"/>
    <p:sldId id="266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432">
          <p15:clr>
            <a:srgbClr val="A4A3A4"/>
          </p15:clr>
        </p15:guide>
        <p15:guide id="3" orient="horz" pos="3600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5328">
          <p15:clr>
            <a:srgbClr val="A4A3A4"/>
          </p15:clr>
        </p15:guide>
        <p15:guide id="6" pos="2880">
          <p15:clr>
            <a:srgbClr val="A4A3A4"/>
          </p15:clr>
        </p15:guide>
        <p15:guide id="7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08EC8"/>
    <a:srgbClr val="AFC828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5" autoAdjust="0"/>
    <p:restoredTop sz="94703"/>
  </p:normalViewPr>
  <p:slideViewPr>
    <p:cSldViewPr snapToGrid="0" snapToObjects="1" showGuides="1">
      <p:cViewPr varScale="1">
        <p:scale>
          <a:sx n="101" d="100"/>
          <a:sy n="101" d="100"/>
        </p:scale>
        <p:origin x="2232" y="200"/>
      </p:cViewPr>
      <p:guideLst>
        <p:guide orient="horz" pos="3888"/>
        <p:guide orient="horz" pos="432"/>
        <p:guide orient="horz" pos="3600"/>
        <p:guide orient="horz" pos="2160"/>
        <p:guide pos="5328"/>
        <p:guide pos="2880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C81C5-AE7A-1044-93C2-6BFF0DD7BC2B}" type="datetimeFigureOut">
              <a:rPr lang="en-US" smtClean="0"/>
              <a:t>1/21/22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6EB44-35E4-0D4D-B375-5AD650735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61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8FA7-5BDC-BF4F-AE27-E2122A3D7D4C}" type="datetimeFigureOut">
              <a:rPr lang="en-US" smtClean="0"/>
              <a:t>1/21/22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953D-192A-4F4A-A51F-DC3C7E58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9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0" dirty="0"/>
              <a:t>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Start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0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 with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Sign</a:t>
            </a:r>
            <a:r>
              <a:rPr lang="en-US" baseline="0"/>
              <a:t> Off </a:t>
            </a:r>
            <a:r>
              <a:rPr lang="en-US" baseline="0" dirty="0"/>
              <a:t>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98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6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8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E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200" y="2984500"/>
            <a:ext cx="1828800" cy="387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9968" y="5875020"/>
            <a:ext cx="237744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200" y="5405437"/>
            <a:ext cx="685800" cy="145256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85800" y="6172200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400" b="0" i="0" smtClean="0">
                <a:latin typeface="ITC Franklin Gothic Std MedCd"/>
                <a:cs typeface="ITC Franklin Gothic Std MedCd"/>
              </a:rPr>
              <a:pPr algn="l"/>
              <a:t>‹#›</a:t>
            </a:fld>
            <a:endParaRPr lang="en-US" sz="1400" b="0" i="0" dirty="0">
              <a:latin typeface="ITC Franklin Gothic Std MedCd"/>
              <a:cs typeface="ITC Franklin Gothic Std MedCd"/>
            </a:endParaRPr>
          </a:p>
        </p:txBody>
      </p:sp>
    </p:spTree>
    <p:extLst>
      <p:ext uri="{BB962C8B-B14F-4D97-AF65-F5344CB8AC3E}">
        <p14:creationId xmlns:p14="http://schemas.microsoft.com/office/powerpoint/2010/main" val="383292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08E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200" y="5405436"/>
            <a:ext cx="685800" cy="145256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85800" y="6172200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400" b="0" i="0" smtClean="0">
                <a:solidFill>
                  <a:srgbClr val="FFFFFF"/>
                </a:solidFill>
                <a:latin typeface="ITC Franklin Gothic Std MedCd"/>
                <a:cs typeface="ITC Franklin Gothic Std MedCd"/>
              </a:rPr>
              <a:pPr algn="l"/>
              <a:t>‹#›</a:t>
            </a:fld>
            <a:endParaRPr lang="en-US" sz="1400" b="0" i="0" dirty="0">
              <a:solidFill>
                <a:srgbClr val="FFFFFF"/>
              </a:solidFill>
              <a:latin typeface="ITC Franklin Gothic Std MedCd"/>
              <a:cs typeface="ITC Franklin Gothic Std MedCd"/>
            </a:endParaRPr>
          </a:p>
        </p:txBody>
      </p:sp>
    </p:spTree>
    <p:extLst>
      <p:ext uri="{BB962C8B-B14F-4D97-AF65-F5344CB8AC3E}">
        <p14:creationId xmlns:p14="http://schemas.microsoft.com/office/powerpoint/2010/main" val="162998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ber.ca/imageb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3700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lang="en-US" sz="8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INSERT TITLE </a:t>
            </a:r>
            <a:br>
              <a:rPr lang="en-US" sz="8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</a:br>
            <a:r>
              <a:rPr lang="en-US" sz="8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HERE</a:t>
            </a:r>
          </a:p>
          <a:p>
            <a:pPr>
              <a:lnSpc>
                <a:spcPts val="3500"/>
              </a:lnSpc>
            </a:pPr>
            <a:endParaRPr lang="en-US" sz="3500" spc="1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pPr>
              <a:lnSpc>
                <a:spcPts val="3500"/>
              </a:lnSpc>
            </a:pPr>
            <a:r>
              <a:rPr lang="en-US" sz="3500" spc="1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Insert Secondary Title Here Insert</a:t>
            </a:r>
          </a:p>
          <a:p>
            <a:pPr>
              <a:lnSpc>
                <a:spcPts val="3500"/>
              </a:lnSpc>
            </a:pPr>
            <a:r>
              <a:rPr lang="en-US" sz="3500" spc="1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Secondary Title Here </a:t>
            </a:r>
          </a:p>
          <a:p>
            <a:pPr>
              <a:lnSpc>
                <a:spcPts val="3500"/>
              </a:lnSpc>
            </a:pPr>
            <a:r>
              <a:rPr lang="en-US" sz="2200" cap="all" spc="1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Insert Date Here</a:t>
            </a:r>
          </a:p>
        </p:txBody>
      </p:sp>
    </p:spTree>
    <p:extLst>
      <p:ext uri="{BB962C8B-B14F-4D97-AF65-F5344CB8AC3E}">
        <p14:creationId xmlns:p14="http://schemas.microsoft.com/office/powerpoint/2010/main" val="28533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777240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INSERT SECTION </a:t>
            </a:r>
            <a:b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</a:br>
            <a: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TITLE HERE</a:t>
            </a:r>
          </a:p>
          <a:p>
            <a:endParaRPr lang="en-US" sz="26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Insert body copy here.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ipsum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dolor sit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amet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consectetur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adipiscing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elit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. Integer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enim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sapien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placerat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ac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vulputate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ac,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luctus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vehicula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lectus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Quisque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purus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purus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volutpat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quis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tempus vitae,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vehicula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id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eros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11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008EC8"/>
                </a:solidFill>
                <a:latin typeface="ITC Franklin Gothic Std Bk Cd"/>
                <a:cs typeface="ITC Franklin Gothic Std Bk Cd"/>
              </a:rPr>
              <a:t>Insert Title Here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r>
              <a:rPr lang="en-US" sz="2200" dirty="0">
                <a:latin typeface="ITC Franklin Gothic Std Bk Cd"/>
                <a:cs typeface="ITC Franklin Gothic Std Bk Cd"/>
              </a:rPr>
              <a:t>Insert body copy here.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Lorem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ipsum</a:t>
            </a:r>
            <a:r>
              <a:rPr lang="en-US" sz="2200" dirty="0">
                <a:latin typeface="ITC Franklin Gothic Std Bk Cd"/>
                <a:cs typeface="ITC Franklin Gothic Std Bk Cd"/>
              </a:rPr>
              <a:t> dolor sit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amet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consectetur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adipiscing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elit</a:t>
            </a:r>
            <a:r>
              <a:rPr lang="en-US" sz="2200" dirty="0">
                <a:latin typeface="ITC Franklin Gothic Std Bk Cd"/>
                <a:cs typeface="ITC Franklin Gothic Std Bk Cd"/>
              </a:rPr>
              <a:t>. Integer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enim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sapien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placerat</a:t>
            </a:r>
            <a:r>
              <a:rPr lang="en-US" sz="2200" dirty="0">
                <a:latin typeface="ITC Franklin Gothic Std Bk Cd"/>
                <a:cs typeface="ITC Franklin Gothic Std Bk Cd"/>
              </a:rPr>
              <a:t> ac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vulputate</a:t>
            </a:r>
            <a:r>
              <a:rPr lang="en-US" sz="2200" dirty="0">
                <a:latin typeface="ITC Franklin Gothic Std Bk Cd"/>
                <a:cs typeface="ITC Franklin Gothic Std Bk Cd"/>
              </a:rPr>
              <a:t> ac,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luctus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lectus</a:t>
            </a:r>
            <a:r>
              <a:rPr lang="en-US" sz="2200" dirty="0">
                <a:latin typeface="ITC Franklin Gothic Std Bk Cd"/>
                <a:cs typeface="ITC Franklin Gothic Std Bk Cd"/>
              </a:rPr>
              <a:t>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Quisque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volutpat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</a:t>
            </a:r>
            <a:r>
              <a:rPr lang="en-US" sz="2200" dirty="0">
                <a:latin typeface="ITC Franklin Gothic Std Bk Cd"/>
                <a:cs typeface="ITC Franklin Gothic Std Bk Cd"/>
              </a:rPr>
              <a:t> tempus vitae,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id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eros</a:t>
            </a:r>
            <a:r>
              <a:rPr lang="en-US" sz="2200" dirty="0">
                <a:latin typeface="ITC Franklin Gothic Std Bk Cd"/>
                <a:cs typeface="ITC Franklin Gothic Std Bk Cd"/>
              </a:rPr>
              <a:t>.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first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second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third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fourth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271920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3886200" cy="4678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008EC8"/>
                </a:solidFill>
                <a:latin typeface="ITC Franklin Gothic Std Bk Cd"/>
                <a:cs typeface="ITC Franklin Gothic Std Bk Cd"/>
              </a:rPr>
              <a:t>Insert Title Here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r>
              <a:rPr lang="en-US" sz="2200" dirty="0">
                <a:latin typeface="ITC Franklin Gothic Std Bk Cd"/>
                <a:cs typeface="ITC Franklin Gothic Std Bk Cd"/>
              </a:rPr>
              <a:t>Insert body copy here.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Lorem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ipsum</a:t>
            </a:r>
            <a:r>
              <a:rPr lang="en-US" sz="2200" dirty="0">
                <a:latin typeface="ITC Franklin Gothic Std Bk Cd"/>
                <a:cs typeface="ITC Franklin Gothic Std Bk Cd"/>
              </a:rPr>
              <a:t> dolor sit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amet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consectetur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adipiscing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elit</a:t>
            </a:r>
            <a:r>
              <a:rPr lang="en-US" sz="2200" dirty="0">
                <a:latin typeface="ITC Franklin Gothic Std Bk Cd"/>
                <a:cs typeface="ITC Franklin Gothic Std Bk Cd"/>
              </a:rPr>
              <a:t>. Integer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enim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sapien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placerat</a:t>
            </a:r>
            <a:r>
              <a:rPr lang="en-US" sz="2200" dirty="0">
                <a:latin typeface="ITC Franklin Gothic Std Bk Cd"/>
                <a:cs typeface="ITC Franklin Gothic Std Bk Cd"/>
              </a:rPr>
              <a:t> ac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vulputate</a:t>
            </a:r>
            <a:r>
              <a:rPr lang="en-US" sz="2200" dirty="0">
                <a:latin typeface="ITC Franklin Gothic Std Bk Cd"/>
                <a:cs typeface="ITC Franklin Gothic Std Bk Cd"/>
              </a:rPr>
              <a:t> ac,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luctus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lectus</a:t>
            </a:r>
            <a:r>
              <a:rPr lang="en-US" sz="2200" dirty="0">
                <a:latin typeface="ITC Franklin Gothic Std Bk Cd"/>
                <a:cs typeface="ITC Franklin Gothic Std Bk Cd"/>
              </a:rPr>
              <a:t>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Quisque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volutpat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</a:t>
            </a:r>
            <a:r>
              <a:rPr lang="en-US" sz="2200" dirty="0">
                <a:latin typeface="ITC Franklin Gothic Std Bk Cd"/>
                <a:cs typeface="ITC Franklin Gothic Std Bk Cd"/>
              </a:rPr>
              <a:t> tempus vitae,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id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eros</a:t>
            </a:r>
            <a:r>
              <a:rPr lang="en-US" sz="2200" dirty="0">
                <a:latin typeface="ITC Franklin Gothic Std Bk Cd"/>
                <a:cs typeface="ITC Franklin Gothic Std Bk Cd"/>
              </a:rPr>
              <a:t>.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first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second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third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fourth bullet point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9DADBB-2184-204A-8D01-BCBF55CE8F22}"/>
              </a:ext>
            </a:extLst>
          </p:cNvPr>
          <p:cNvSpPr txBox="1"/>
          <p:nvPr/>
        </p:nvSpPr>
        <p:spPr>
          <a:xfrm>
            <a:off x="5237654" y="1670684"/>
            <a:ext cx="3055007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 box </a:t>
            </a:r>
          </a:p>
          <a:p>
            <a:pPr algn="ctr"/>
            <a:r>
              <a:rPr lang="en-US" dirty="0"/>
              <a:t>*for placement only*</a:t>
            </a:r>
          </a:p>
          <a:p>
            <a:endParaRPr lang="en-US" dirty="0"/>
          </a:p>
          <a:p>
            <a:r>
              <a:rPr lang="en-US" dirty="0"/>
              <a:t>To access images for Humber marketing and recruitment purposes, please go to </a:t>
            </a:r>
            <a:r>
              <a:rPr lang="en-US" dirty="0">
                <a:hlinkClick r:id="rId3"/>
              </a:rPr>
              <a:t>www.humber.ca/imagebank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804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772400" cy="741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175705073"/>
      </p:ext>
    </p:extLst>
  </p:cSld>
  <p:clrMapOvr>
    <a:masterClrMapping/>
  </p:clrMapOvr>
</p:sld>
</file>

<file path=ppt/theme/theme1.xml><?xml version="1.0" encoding="utf-8"?>
<a:theme xmlns:a="http://schemas.openxmlformats.org/drawingml/2006/main" name="Humber Title Slide">
  <a:themeElements>
    <a:clrScheme name="Humber">
      <a:dk1>
        <a:srgbClr val="141313"/>
      </a:dk1>
      <a:lt1>
        <a:srgbClr val="FFFFFE"/>
      </a:lt1>
      <a:dk2>
        <a:srgbClr val="141313"/>
      </a:dk2>
      <a:lt2>
        <a:srgbClr val="EFEEED"/>
      </a:lt2>
      <a:accent1>
        <a:srgbClr val="008EC8"/>
      </a:accent1>
      <a:accent2>
        <a:srgbClr val="AFC828"/>
      </a:accent2>
      <a:accent3>
        <a:srgbClr val="D53958"/>
      </a:accent3>
      <a:accent4>
        <a:srgbClr val="FFE319"/>
      </a:accent4>
      <a:accent5>
        <a:srgbClr val="3C1C66"/>
      </a:accent5>
      <a:accent6>
        <a:srgbClr val="008C99"/>
      </a:accent6>
      <a:hlink>
        <a:srgbClr val="0000FF"/>
      </a:hlink>
      <a:folHlink>
        <a:srgbClr val="EFEEE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umb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umber Section Star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240</Words>
  <Application>Microsoft Macintosh PowerPoint</Application>
  <PresentationFormat>On-screen Show (4:3)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ITC Franklin Gothic Std Bk Cd</vt:lpstr>
      <vt:lpstr>ITC Franklin Gothic Std Dm Cd</vt:lpstr>
      <vt:lpstr>ITC Franklin Gothic Std MedCd</vt:lpstr>
      <vt:lpstr>Humber Title Slide</vt:lpstr>
      <vt:lpstr>Humber Content Slide</vt:lpstr>
      <vt:lpstr>Humber Section Start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 Incorporated</dc:creator>
  <cp:lastModifiedBy>Marie Kyrinis</cp:lastModifiedBy>
  <cp:revision>52</cp:revision>
  <dcterms:created xsi:type="dcterms:W3CDTF">2013-11-05T15:35:21Z</dcterms:created>
  <dcterms:modified xsi:type="dcterms:W3CDTF">2022-01-21T14:25:01Z</dcterms:modified>
</cp:coreProperties>
</file>